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Relationship Id="rId11" Type="http://schemas.openxmlformats.org/officeDocument/2006/relationships/image" Target="../media/image15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5.png"/><Relationship Id="rId3" Type="http://schemas.openxmlformats.org/officeDocument/2006/relationships/image" Target="../media/image176.png"/><Relationship Id="rId4" Type="http://schemas.openxmlformats.org/officeDocument/2006/relationships/image" Target="../media/image177.png"/><Relationship Id="rId5" Type="http://schemas.openxmlformats.org/officeDocument/2006/relationships/image" Target="../media/image178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82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Relationship Id="rId4" Type="http://schemas.openxmlformats.org/officeDocument/2006/relationships/image" Target="../media/image203.png"/><Relationship Id="rId5" Type="http://schemas.openxmlformats.org/officeDocument/2006/relationships/image" Target="../media/image204.png"/><Relationship Id="rId6" Type="http://schemas.openxmlformats.org/officeDocument/2006/relationships/image" Target="../media/image205.png"/><Relationship Id="rId7" Type="http://schemas.openxmlformats.org/officeDocument/2006/relationships/image" Target="../media/image206.png"/><Relationship Id="rId8" Type="http://schemas.openxmlformats.org/officeDocument/2006/relationships/image" Target="../media/image207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Relationship Id="rId5" Type="http://schemas.openxmlformats.org/officeDocument/2006/relationships/image" Target="../media/image211.png"/><Relationship Id="rId6" Type="http://schemas.openxmlformats.org/officeDocument/2006/relationships/image" Target="../media/image212.png"/><Relationship Id="rId7" Type="http://schemas.openxmlformats.org/officeDocument/2006/relationships/image" Target="../media/image213.png"/><Relationship Id="rId8" Type="http://schemas.openxmlformats.org/officeDocument/2006/relationships/image" Target="../media/image21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pn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Relationship Id="rId10" Type="http://schemas.openxmlformats.org/officeDocument/2006/relationships/image" Target="../media/image223.png"/><Relationship Id="rId11" Type="http://schemas.openxmlformats.org/officeDocument/2006/relationships/image" Target="../media/image224.png"/><Relationship Id="rId12" Type="http://schemas.openxmlformats.org/officeDocument/2006/relationships/image" Target="../media/image225.png"/><Relationship Id="rId13" Type="http://schemas.openxmlformats.org/officeDocument/2006/relationships/image" Target="../media/image226.png"/><Relationship Id="rId14" Type="http://schemas.openxmlformats.org/officeDocument/2006/relationships/image" Target="../media/image227.png"/><Relationship Id="rId15" Type="http://schemas.openxmlformats.org/officeDocument/2006/relationships/image" Target="../media/image228.png"/><Relationship Id="rId16" Type="http://schemas.openxmlformats.org/officeDocument/2006/relationships/image" Target="../media/image229.png"/><Relationship Id="rId17" Type="http://schemas.openxmlformats.org/officeDocument/2006/relationships/image" Target="../media/image230.png"/><Relationship Id="rId18" Type="http://schemas.openxmlformats.org/officeDocument/2006/relationships/image" Target="../media/image231.png"/><Relationship Id="rId19" Type="http://schemas.openxmlformats.org/officeDocument/2006/relationships/image" Target="../media/image232.png"/><Relationship Id="rId20" Type="http://schemas.openxmlformats.org/officeDocument/2006/relationships/image" Target="../media/image233.png"/><Relationship Id="rId21" Type="http://schemas.openxmlformats.org/officeDocument/2006/relationships/image" Target="../media/image234.png"/><Relationship Id="rId22" Type="http://schemas.openxmlformats.org/officeDocument/2006/relationships/image" Target="../media/image235.png"/><Relationship Id="rId23" Type="http://schemas.openxmlformats.org/officeDocument/2006/relationships/image" Target="../media/image23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pn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pn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Relationship Id="rId10" Type="http://schemas.openxmlformats.org/officeDocument/2006/relationships/image" Target="../media/image245.png"/><Relationship Id="rId11" Type="http://schemas.openxmlformats.org/officeDocument/2006/relationships/image" Target="../media/image246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50.png"/><Relationship Id="rId16" Type="http://schemas.openxmlformats.org/officeDocument/2006/relationships/image" Target="../media/image251.png"/><Relationship Id="rId17" Type="http://schemas.openxmlformats.org/officeDocument/2006/relationships/image" Target="../media/image252.png"/><Relationship Id="rId18" Type="http://schemas.openxmlformats.org/officeDocument/2006/relationships/image" Target="../media/image253.png"/><Relationship Id="rId19" Type="http://schemas.openxmlformats.org/officeDocument/2006/relationships/image" Target="../media/image254.png"/><Relationship Id="rId20" Type="http://schemas.openxmlformats.org/officeDocument/2006/relationships/image" Target="../media/image255.png"/><Relationship Id="rId21" Type="http://schemas.openxmlformats.org/officeDocument/2006/relationships/image" Target="../media/image256.png"/><Relationship Id="rId22" Type="http://schemas.openxmlformats.org/officeDocument/2006/relationships/image" Target="../media/image257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Relationship Id="rId16" Type="http://schemas.openxmlformats.org/officeDocument/2006/relationships/image" Target="../media/image272.png"/><Relationship Id="rId17" Type="http://schemas.openxmlformats.org/officeDocument/2006/relationships/image" Target="../media/image273.png"/><Relationship Id="rId18" Type="http://schemas.openxmlformats.org/officeDocument/2006/relationships/image" Target="../media/image274.png"/><Relationship Id="rId19" Type="http://schemas.openxmlformats.org/officeDocument/2006/relationships/image" Target="../media/image275.png"/><Relationship Id="rId20" Type="http://schemas.openxmlformats.org/officeDocument/2006/relationships/image" Target="../media/image276.png"/><Relationship Id="rId21" Type="http://schemas.openxmlformats.org/officeDocument/2006/relationships/image" Target="../media/image277.png"/><Relationship Id="rId22" Type="http://schemas.openxmlformats.org/officeDocument/2006/relationships/image" Target="../media/image278.png"/><Relationship Id="rId23" Type="http://schemas.openxmlformats.org/officeDocument/2006/relationships/image" Target="../media/image279.png"/><Relationship Id="rId24" Type="http://schemas.openxmlformats.org/officeDocument/2006/relationships/image" Target="../media/image280.png"/><Relationship Id="rId25" Type="http://schemas.openxmlformats.org/officeDocument/2006/relationships/image" Target="../media/image281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Relationship Id="rId6" Type="http://schemas.openxmlformats.org/officeDocument/2006/relationships/image" Target="../media/image286.png"/><Relationship Id="rId7" Type="http://schemas.openxmlformats.org/officeDocument/2006/relationships/image" Target="../media/image287.png"/><Relationship Id="rId8" Type="http://schemas.openxmlformats.org/officeDocument/2006/relationships/image" Target="../media/image288.png"/><Relationship Id="rId9" Type="http://schemas.openxmlformats.org/officeDocument/2006/relationships/image" Target="../media/image289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Relationship Id="rId13" Type="http://schemas.openxmlformats.org/officeDocument/2006/relationships/image" Target="../media/image293.png"/><Relationship Id="rId14" Type="http://schemas.openxmlformats.org/officeDocument/2006/relationships/image" Target="../media/image294.png"/><Relationship Id="rId15" Type="http://schemas.openxmlformats.org/officeDocument/2006/relationships/image" Target="../media/image295.png"/><Relationship Id="rId16" Type="http://schemas.openxmlformats.org/officeDocument/2006/relationships/image" Target="../media/image296.png"/><Relationship Id="rId17" Type="http://schemas.openxmlformats.org/officeDocument/2006/relationships/image" Target="../media/image297.png"/><Relationship Id="rId18" Type="http://schemas.openxmlformats.org/officeDocument/2006/relationships/image" Target="../media/image298.png"/><Relationship Id="rId19" Type="http://schemas.openxmlformats.org/officeDocument/2006/relationships/image" Target="../media/image299.png"/><Relationship Id="rId20" Type="http://schemas.openxmlformats.org/officeDocument/2006/relationships/image" Target="../media/image300.png"/><Relationship Id="rId21" Type="http://schemas.openxmlformats.org/officeDocument/2006/relationships/image" Target="../media/image30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2.png"/><Relationship Id="rId3" Type="http://schemas.openxmlformats.org/officeDocument/2006/relationships/image" Target="../media/image303.png"/><Relationship Id="rId4" Type="http://schemas.openxmlformats.org/officeDocument/2006/relationships/image" Target="../media/image304.png"/><Relationship Id="rId5" Type="http://schemas.openxmlformats.org/officeDocument/2006/relationships/image" Target="../media/image305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Relationship Id="rId4" Type="http://schemas.openxmlformats.org/officeDocument/2006/relationships/image" Target="../media/image312.png"/><Relationship Id="rId5" Type="http://schemas.openxmlformats.org/officeDocument/2006/relationships/image" Target="../media/image313.png"/><Relationship Id="rId6" Type="http://schemas.openxmlformats.org/officeDocument/2006/relationships/image" Target="../media/image314.png"/><Relationship Id="rId7" Type="http://schemas.openxmlformats.org/officeDocument/2006/relationships/image" Target="../media/image315.png"/><Relationship Id="rId8" Type="http://schemas.openxmlformats.org/officeDocument/2006/relationships/image" Target="../media/image316.png"/><Relationship Id="rId9" Type="http://schemas.openxmlformats.org/officeDocument/2006/relationships/image" Target="../media/image317.png"/><Relationship Id="rId10" Type="http://schemas.openxmlformats.org/officeDocument/2006/relationships/image" Target="../media/image318.png"/><Relationship Id="rId11" Type="http://schemas.openxmlformats.org/officeDocument/2006/relationships/image" Target="../media/image319.png"/><Relationship Id="rId12" Type="http://schemas.openxmlformats.org/officeDocument/2006/relationships/image" Target="../media/image32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8.png"/><Relationship Id="rId3" Type="http://schemas.openxmlformats.org/officeDocument/2006/relationships/image" Target="../media/image349.png"/><Relationship Id="rId4" Type="http://schemas.openxmlformats.org/officeDocument/2006/relationships/image" Target="../media/image350.png"/><Relationship Id="rId5" Type="http://schemas.openxmlformats.org/officeDocument/2006/relationships/image" Target="../media/image351.png"/><Relationship Id="rId6" Type="http://schemas.openxmlformats.org/officeDocument/2006/relationships/image" Target="../media/image352.png"/><Relationship Id="rId7" Type="http://schemas.openxmlformats.org/officeDocument/2006/relationships/image" Target="../media/image353.png"/><Relationship Id="rId8" Type="http://schemas.openxmlformats.org/officeDocument/2006/relationships/image" Target="../media/image354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png"/><Relationship Id="rId8" Type="http://schemas.openxmlformats.org/officeDocument/2006/relationships/image" Target="../media/image361.png"/><Relationship Id="rId9" Type="http://schemas.openxmlformats.org/officeDocument/2006/relationships/image" Target="../media/image362.png"/><Relationship Id="rId10" Type="http://schemas.openxmlformats.org/officeDocument/2006/relationships/image" Target="../media/image36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pn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png"/><Relationship Id="rId7" Type="http://schemas.openxmlformats.org/officeDocument/2006/relationships/image" Target="../media/image376.png"/><Relationship Id="rId8" Type="http://schemas.openxmlformats.org/officeDocument/2006/relationships/image" Target="../media/image377.png"/><Relationship Id="rId9" Type="http://schemas.openxmlformats.org/officeDocument/2006/relationships/image" Target="../media/image378.png"/><Relationship Id="rId10" Type="http://schemas.openxmlformats.org/officeDocument/2006/relationships/image" Target="../media/image37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0.png"/><Relationship Id="rId3" Type="http://schemas.openxmlformats.org/officeDocument/2006/relationships/image" Target="../media/image381.png"/><Relationship Id="rId4" Type="http://schemas.openxmlformats.org/officeDocument/2006/relationships/image" Target="../media/image382.png"/><Relationship Id="rId5" Type="http://schemas.openxmlformats.org/officeDocument/2006/relationships/image" Target="../media/image383.png"/><Relationship Id="rId6" Type="http://schemas.openxmlformats.org/officeDocument/2006/relationships/image" Target="../media/image384.png"/><Relationship Id="rId7" Type="http://schemas.openxmlformats.org/officeDocument/2006/relationships/image" Target="../media/image385.png"/><Relationship Id="rId8" Type="http://schemas.openxmlformats.org/officeDocument/2006/relationships/image" Target="../media/image386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7.png"/><Relationship Id="rId3" Type="http://schemas.openxmlformats.org/officeDocument/2006/relationships/image" Target="../media/image388.png"/><Relationship Id="rId4" Type="http://schemas.openxmlformats.org/officeDocument/2006/relationships/image" Target="../media/image389.png"/><Relationship Id="rId5" Type="http://schemas.openxmlformats.org/officeDocument/2006/relationships/image" Target="../media/image390.png"/><Relationship Id="rId6" Type="http://schemas.openxmlformats.org/officeDocument/2006/relationships/image" Target="../media/image391.png"/><Relationship Id="rId7" Type="http://schemas.openxmlformats.org/officeDocument/2006/relationships/image" Target="../media/image392.png"/><Relationship Id="rId8" Type="http://schemas.openxmlformats.org/officeDocument/2006/relationships/image" Target="../media/image393.png"/><Relationship Id="rId9" Type="http://schemas.openxmlformats.org/officeDocument/2006/relationships/image" Target="../media/image394.png"/><Relationship Id="rId10" Type="http://schemas.openxmlformats.org/officeDocument/2006/relationships/image" Target="../media/image395.png"/><Relationship Id="rId11" Type="http://schemas.openxmlformats.org/officeDocument/2006/relationships/image" Target="../media/image396.png"/><Relationship Id="rId12" Type="http://schemas.openxmlformats.org/officeDocument/2006/relationships/image" Target="../media/image397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Relationship Id="rId8" Type="http://schemas.openxmlformats.org/officeDocument/2006/relationships/image" Target="../media/image404.png"/><Relationship Id="rId9" Type="http://schemas.openxmlformats.org/officeDocument/2006/relationships/image" Target="../media/image405.png"/><Relationship Id="rId10" Type="http://schemas.openxmlformats.org/officeDocument/2006/relationships/image" Target="../media/image406.png"/><Relationship Id="rId11" Type="http://schemas.openxmlformats.org/officeDocument/2006/relationships/image" Target="../media/image407.png"/><Relationship Id="rId12" Type="http://schemas.openxmlformats.org/officeDocument/2006/relationships/image" Target="../media/image408.png"/><Relationship Id="rId13" Type="http://schemas.openxmlformats.org/officeDocument/2006/relationships/image" Target="../media/image409.png"/><Relationship Id="rId14" Type="http://schemas.openxmlformats.org/officeDocument/2006/relationships/image" Target="../media/image410.png"/><Relationship Id="rId15" Type="http://schemas.openxmlformats.org/officeDocument/2006/relationships/image" Target="../media/image41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3" Type="http://schemas.openxmlformats.org/officeDocument/2006/relationships/image" Target="../media/image413.png"/><Relationship Id="rId4" Type="http://schemas.openxmlformats.org/officeDocument/2006/relationships/image" Target="../media/image414.png"/><Relationship Id="rId5" Type="http://schemas.openxmlformats.org/officeDocument/2006/relationships/image" Target="../media/image415.png"/><Relationship Id="rId6" Type="http://schemas.openxmlformats.org/officeDocument/2006/relationships/image" Target="../media/image416.png"/><Relationship Id="rId7" Type="http://schemas.openxmlformats.org/officeDocument/2006/relationships/image" Target="../media/image417.png"/><Relationship Id="rId8" Type="http://schemas.openxmlformats.org/officeDocument/2006/relationships/image" Target="../media/image418.png"/><Relationship Id="rId9" Type="http://schemas.openxmlformats.org/officeDocument/2006/relationships/image" Target="../media/image4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Relationship Id="rId13" Type="http://schemas.openxmlformats.org/officeDocument/2006/relationships/image" Target="../media/image431.png"/><Relationship Id="rId14" Type="http://schemas.openxmlformats.org/officeDocument/2006/relationships/image" Target="../media/image432.png"/><Relationship Id="rId15" Type="http://schemas.openxmlformats.org/officeDocument/2006/relationships/image" Target="../media/image433.png"/><Relationship Id="rId16" Type="http://schemas.openxmlformats.org/officeDocument/2006/relationships/image" Target="../media/image434.png"/><Relationship Id="rId17" Type="http://schemas.openxmlformats.org/officeDocument/2006/relationships/image" Target="../media/image435.png"/><Relationship Id="rId18" Type="http://schemas.openxmlformats.org/officeDocument/2006/relationships/image" Target="../media/image436.png"/><Relationship Id="rId19" Type="http://schemas.openxmlformats.org/officeDocument/2006/relationships/image" Target="../media/image437.png"/><Relationship Id="rId20" Type="http://schemas.openxmlformats.org/officeDocument/2006/relationships/image" Target="../media/image438.png"/><Relationship Id="rId21" Type="http://schemas.openxmlformats.org/officeDocument/2006/relationships/image" Target="../media/image439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Relationship Id="rId7" Type="http://schemas.openxmlformats.org/officeDocument/2006/relationships/image" Target="../media/image445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6.png"/><Relationship Id="rId3" Type="http://schemas.openxmlformats.org/officeDocument/2006/relationships/image" Target="../media/image447.png"/><Relationship Id="rId4" Type="http://schemas.openxmlformats.org/officeDocument/2006/relationships/image" Target="../media/image448.png"/><Relationship Id="rId5" Type="http://schemas.openxmlformats.org/officeDocument/2006/relationships/image" Target="../media/image449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0.png"/><Relationship Id="rId3" Type="http://schemas.openxmlformats.org/officeDocument/2006/relationships/image" Target="../media/image451.png"/><Relationship Id="rId4" Type="http://schemas.openxmlformats.org/officeDocument/2006/relationships/image" Target="../media/image452.png"/><Relationship Id="rId5" Type="http://schemas.openxmlformats.org/officeDocument/2006/relationships/image" Target="../media/image453.png"/><Relationship Id="rId6" Type="http://schemas.openxmlformats.org/officeDocument/2006/relationships/image" Target="../media/image454.png"/><Relationship Id="rId7" Type="http://schemas.openxmlformats.org/officeDocument/2006/relationships/image" Target="../media/image455.png"/><Relationship Id="rId8" Type="http://schemas.openxmlformats.org/officeDocument/2006/relationships/image" Target="../media/image456.png"/><Relationship Id="rId9" Type="http://schemas.openxmlformats.org/officeDocument/2006/relationships/image" Target="../media/image457.png"/><Relationship Id="rId10" Type="http://schemas.openxmlformats.org/officeDocument/2006/relationships/image" Target="../media/image458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9.png"/><Relationship Id="rId3" Type="http://schemas.openxmlformats.org/officeDocument/2006/relationships/image" Target="../media/image46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openxmlformats.org/officeDocument/2006/relationships/image" Target="../media/image5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Relationship Id="rId12" Type="http://schemas.openxmlformats.org/officeDocument/2006/relationships/image" Target="../media/image88.png"/><Relationship Id="rId13" Type="http://schemas.openxmlformats.org/officeDocument/2006/relationships/image" Target="../media/image89.png"/><Relationship Id="rId14" Type="http://schemas.openxmlformats.org/officeDocument/2006/relationships/image" Target="../media/image90.png"/><Relationship Id="rId15" Type="http://schemas.openxmlformats.org/officeDocument/2006/relationships/image" Target="../media/image91.png"/><Relationship Id="rId16" Type="http://schemas.openxmlformats.org/officeDocument/2006/relationships/image" Target="../media/image92.png"/><Relationship Id="rId17" Type="http://schemas.openxmlformats.org/officeDocument/2006/relationships/image" Target="../media/image93.png"/><Relationship Id="rId18" Type="http://schemas.openxmlformats.org/officeDocument/2006/relationships/image" Target="../media/image94.png"/><Relationship Id="rId19" Type="http://schemas.openxmlformats.org/officeDocument/2006/relationships/image" Target="../media/image95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image" Target="../media/image106.png"/><Relationship Id="rId13" Type="http://schemas.openxmlformats.org/officeDocument/2006/relationships/image" Target="../media/image107.png"/><Relationship Id="rId14" Type="http://schemas.openxmlformats.org/officeDocument/2006/relationships/image" Target="../media/image108.png"/><Relationship Id="rId15" Type="http://schemas.openxmlformats.org/officeDocument/2006/relationships/image" Target="../media/image109.png"/><Relationship Id="rId16" Type="http://schemas.openxmlformats.org/officeDocument/2006/relationships/image" Target="../media/image110.png"/><Relationship Id="rId17" Type="http://schemas.openxmlformats.org/officeDocument/2006/relationships/image" Target="../media/image111.png"/><Relationship Id="rId18" Type="http://schemas.openxmlformats.org/officeDocument/2006/relationships/image" Target="../media/image112.png"/><Relationship Id="rId19" Type="http://schemas.openxmlformats.org/officeDocument/2006/relationships/image" Target="../media/image113.png"/><Relationship Id="rId20" Type="http://schemas.openxmlformats.org/officeDocument/2006/relationships/image" Target="../media/image114.png"/><Relationship Id="rId21" Type="http://schemas.openxmlformats.org/officeDocument/2006/relationships/image" Target="../media/image1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83996" y="2555473"/>
            <a:ext cx="5942101" cy="50390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7808" y="3032490"/>
            <a:ext cx="10898665" cy="128204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23631" y="8097546"/>
            <a:ext cx="4035193" cy="4035193"/>
            <a:chOff x="1823631" y="8097546"/>
            <a:chExt cx="4035193" cy="403519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3631" y="8097546"/>
              <a:ext cx="4035193" cy="40351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23631" y="4887366"/>
            <a:ext cx="4035193" cy="4035193"/>
            <a:chOff x="1823631" y="4887366"/>
            <a:chExt cx="4035193" cy="40351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823631" y="4887366"/>
              <a:ext cx="4035193" cy="4035193"/>
              <a:chOff x="1823631" y="4887366"/>
              <a:chExt cx="4035193" cy="4035193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23631" y="4887366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640241" y="5703976"/>
              <a:ext cx="2401973" cy="2401973"/>
              <a:chOff x="2640241" y="5703976"/>
              <a:chExt cx="2401973" cy="240197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640241" y="5703976"/>
                <a:ext cx="2401973" cy="2401973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823631" y="-2004151"/>
            <a:ext cx="4035193" cy="4035193"/>
            <a:chOff x="1823631" y="-2004151"/>
            <a:chExt cx="4035193" cy="403519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823631" y="-2004151"/>
              <a:ext cx="4035193" cy="4035193"/>
              <a:chOff x="1823631" y="-2004151"/>
              <a:chExt cx="4035193" cy="403519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823631" y="-2004151"/>
                <a:ext cx="4035193" cy="403519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2640241" y="-1187541"/>
              <a:ext cx="2401973" cy="2401973"/>
              <a:chOff x="2640241" y="-1187541"/>
              <a:chExt cx="2401973" cy="240197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640241" y="-1187541"/>
                <a:ext cx="2401973" cy="2401973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6855" y="4347372"/>
            <a:ext cx="5393743" cy="10680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32192" y="6819250"/>
            <a:ext cx="3062954" cy="29174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9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8936" y="3031879"/>
            <a:ext cx="2163149" cy="693086"/>
            <a:chOff x="8148936" y="3031879"/>
            <a:chExt cx="2163149" cy="6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80000">
              <a:off x="8148936" y="3031879"/>
              <a:ext cx="2163149" cy="6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480000">
            <a:off x="8163578" y="3164218"/>
            <a:ext cx="2117237" cy="5392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8017" y="6372336"/>
            <a:ext cx="4563880" cy="14514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947" y="4283813"/>
            <a:ext cx="13341375" cy="18863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892321" y="4228570"/>
            <a:ext cx="11712055" cy="5636426"/>
            <a:chOff x="2892321" y="4228570"/>
            <a:chExt cx="11712055" cy="56364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2321" y="4228570"/>
              <a:ext cx="11712055" cy="56364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481" y="1839250"/>
            <a:ext cx="3973963" cy="9642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052" y="3257145"/>
            <a:ext cx="3859194" cy="6706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90444" y="1437506"/>
            <a:ext cx="1831550" cy="1736814"/>
            <a:chOff x="15890444" y="1437506"/>
            <a:chExt cx="1831550" cy="17368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0444" y="1437506"/>
              <a:ext cx="1831550" cy="1736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74932" y="9108908"/>
            <a:ext cx="1131170" cy="427828"/>
            <a:chOff x="11274932" y="9108908"/>
            <a:chExt cx="1131170" cy="4278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580000">
              <a:off x="11274932" y="9108908"/>
              <a:ext cx="1131170" cy="427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3973963" cy="9642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6957099" cy="670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4193" y="6078329"/>
            <a:ext cx="3412334" cy="3590679"/>
            <a:chOff x="754193" y="6078329"/>
            <a:chExt cx="3412334" cy="35906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4193" y="6078329"/>
              <a:ext cx="3412334" cy="359067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7917" y="5152280"/>
            <a:ext cx="1959497" cy="6008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84228" y="6301462"/>
            <a:ext cx="2977822" cy="3144413"/>
            <a:chOff x="7884228" y="6301462"/>
            <a:chExt cx="2977822" cy="314441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4228" y="6301462"/>
              <a:ext cx="2977822" cy="314441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53247" y="5152280"/>
            <a:ext cx="2235811" cy="6008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09589" y="6293896"/>
            <a:ext cx="7276125" cy="2988001"/>
            <a:chOff x="11009589" y="6293896"/>
            <a:chExt cx="7276125" cy="29880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09589" y="6293896"/>
              <a:ext cx="7276125" cy="29880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90444" y="1437506"/>
            <a:ext cx="1831550" cy="1736814"/>
            <a:chOff x="15890444" y="1437506"/>
            <a:chExt cx="1831550" cy="17368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90444" y="1437506"/>
              <a:ext cx="1831550" cy="1736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3973963" cy="9642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6957099" cy="6706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917" y="4820491"/>
            <a:ext cx="1367887" cy="60085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3313" y="4763349"/>
            <a:ext cx="1390544" cy="688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90444" y="1437506"/>
            <a:ext cx="1831550" cy="1736814"/>
            <a:chOff x="15890444" y="1437506"/>
            <a:chExt cx="1831550" cy="17368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90444" y="1437506"/>
              <a:ext cx="1831550" cy="1736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7050" y="6214226"/>
            <a:ext cx="3023810" cy="3192974"/>
            <a:chOff x="697050" y="6214226"/>
            <a:chExt cx="3023810" cy="31929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050" y="6214226"/>
              <a:ext cx="3023810" cy="31929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778003" y="6214226"/>
            <a:ext cx="6066700" cy="3226959"/>
            <a:chOff x="3778003" y="6214226"/>
            <a:chExt cx="6066700" cy="322695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78003" y="6214226"/>
              <a:ext cx="6066700" cy="32269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09589" y="5655988"/>
            <a:ext cx="6171429" cy="4343436"/>
            <a:chOff x="11009589" y="5655988"/>
            <a:chExt cx="6171429" cy="43434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9589" y="5655988"/>
              <a:ext cx="6171429" cy="4343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3973963" cy="9642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6957099" cy="6706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964" y="5086581"/>
            <a:ext cx="3208135" cy="6889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90444" y="1437506"/>
            <a:ext cx="1831550" cy="1736814"/>
            <a:chOff x="15890444" y="1437506"/>
            <a:chExt cx="1831550" cy="1736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0444" y="1437506"/>
              <a:ext cx="1831550" cy="1736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54193" y="6120883"/>
            <a:ext cx="3780593" cy="3113764"/>
            <a:chOff x="754193" y="6120883"/>
            <a:chExt cx="3780593" cy="31137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193" y="6120883"/>
              <a:ext cx="3780593" cy="311376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34786" y="6274185"/>
            <a:ext cx="5570041" cy="3164987"/>
            <a:chOff x="4534786" y="6274185"/>
            <a:chExt cx="5570041" cy="31649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4786" y="6274185"/>
              <a:ext cx="5570041" cy="31649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53313" y="5086581"/>
            <a:ext cx="3016621" cy="68896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009589" y="6120883"/>
            <a:ext cx="6171429" cy="3522814"/>
            <a:chOff x="11009589" y="6120883"/>
            <a:chExt cx="6171429" cy="35228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09589" y="6120883"/>
              <a:ext cx="6171429" cy="3522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3973963" cy="9642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6957099" cy="6706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964" y="5086581"/>
            <a:ext cx="5349068" cy="6865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90444" y="1437506"/>
            <a:ext cx="1831550" cy="1736814"/>
            <a:chOff x="15890444" y="1437506"/>
            <a:chExt cx="1831550" cy="1736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0444" y="1437506"/>
              <a:ext cx="1831550" cy="17368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8890" y="5086581"/>
            <a:ext cx="3225792" cy="688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7331" y="6092637"/>
            <a:ext cx="7940639" cy="3568114"/>
            <a:chOff x="597331" y="6092637"/>
            <a:chExt cx="7940639" cy="35681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331" y="6092637"/>
              <a:ext cx="7940639" cy="3568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73146" y="6092637"/>
            <a:ext cx="8494299" cy="3552162"/>
            <a:chOff x="9673146" y="6092637"/>
            <a:chExt cx="8494299" cy="355216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73146" y="6092637"/>
              <a:ext cx="8494299" cy="35521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3973963" cy="9642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6957099" cy="6706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6964" y="5086581"/>
            <a:ext cx="4472345" cy="600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90444" y="1437506"/>
            <a:ext cx="1831550" cy="1736814"/>
            <a:chOff x="15890444" y="1437506"/>
            <a:chExt cx="1831550" cy="1736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0444" y="1437506"/>
              <a:ext cx="1831550" cy="173681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08866" y="5086581"/>
            <a:ext cx="3054592" cy="6889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193" y="6047819"/>
            <a:ext cx="8097035" cy="3371609"/>
            <a:chOff x="754193" y="6047819"/>
            <a:chExt cx="8097035" cy="337160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193" y="6047819"/>
              <a:ext cx="8097035" cy="33716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19192" y="5909434"/>
            <a:ext cx="7304390" cy="3648379"/>
            <a:chOff x="9919192" y="5909434"/>
            <a:chExt cx="7304390" cy="36483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19192" y="5909434"/>
              <a:ext cx="7304390" cy="36483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3973963" cy="9642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6957099" cy="6706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0863" y="4953247"/>
            <a:ext cx="6629592" cy="6008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890444" y="1437506"/>
            <a:ext cx="1831550" cy="1736814"/>
            <a:chOff x="15890444" y="1437506"/>
            <a:chExt cx="1831550" cy="17368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890444" y="1437506"/>
              <a:ext cx="1831550" cy="17368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31899" y="6122844"/>
            <a:ext cx="3293720" cy="3443435"/>
            <a:chOff x="2031899" y="6122844"/>
            <a:chExt cx="3293720" cy="344343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1899" y="6122844"/>
              <a:ext cx="3293720" cy="34434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7301" y="6008603"/>
            <a:ext cx="6004577" cy="3671916"/>
            <a:chOff x="8007301" y="6008603"/>
            <a:chExt cx="6004577" cy="367191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07301" y="6008603"/>
              <a:ext cx="6004577" cy="36719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9031213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8393" y="4824973"/>
            <a:ext cx="3893345" cy="6960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53342" y="5893304"/>
            <a:ext cx="3749821" cy="158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193" y="5792550"/>
            <a:ext cx="7671834" cy="3692070"/>
            <a:chOff x="754193" y="5792550"/>
            <a:chExt cx="7671834" cy="36920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193" y="5792550"/>
              <a:ext cx="7671834" cy="36920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245117" y="8989354"/>
            <a:ext cx="740959" cy="280243"/>
            <a:chOff x="6245117" y="8989354"/>
            <a:chExt cx="740959" cy="2802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580000">
              <a:off x="6245117" y="8989354"/>
              <a:ext cx="740959" cy="2802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9031213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528" y="4368192"/>
            <a:ext cx="11098337" cy="7168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9811" y="5530601"/>
            <a:ext cx="15280843" cy="63492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4097" y="6889963"/>
            <a:ext cx="15328585" cy="236289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24170" y="6684878"/>
            <a:ext cx="16237375" cy="35714"/>
            <a:chOff x="1024170" y="6684878"/>
            <a:chExt cx="16237375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24170" y="6684878"/>
              <a:ext cx="16237375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8096" y="512133"/>
            <a:ext cx="4962662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05874" y="2280514"/>
            <a:ext cx="8419507" cy="57246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3287" y="2828496"/>
            <a:ext cx="4094405" cy="55777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56743" y="3711685"/>
            <a:ext cx="8419507" cy="28623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88677" y="2855394"/>
            <a:ext cx="3480719" cy="5459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4361" y="2118828"/>
            <a:ext cx="8419507" cy="92056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23525" y="2825072"/>
            <a:ext cx="2907491" cy="55777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05874" y="3711685"/>
            <a:ext cx="8419507" cy="286234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95285" y="1419392"/>
            <a:ext cx="905191" cy="905191"/>
            <a:chOff x="16995285" y="1419392"/>
            <a:chExt cx="905191" cy="9051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995285" y="1419392"/>
              <a:ext cx="905191" cy="9051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9031213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528" y="4368192"/>
            <a:ext cx="6761718" cy="69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287" y="5644887"/>
            <a:ext cx="9433682" cy="13420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9031213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528" y="4368192"/>
            <a:ext cx="7345480" cy="69522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9811" y="5644887"/>
            <a:ext cx="16548729" cy="140472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10549709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353" y="5752919"/>
            <a:ext cx="2881172" cy="1250600"/>
            <a:chOff x="1004353" y="5752919"/>
            <a:chExt cx="2881172" cy="1250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353" y="5752919"/>
              <a:ext cx="2881172" cy="1250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041" y="6249955"/>
            <a:ext cx="2625678" cy="435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4353" y="4407081"/>
            <a:ext cx="2881172" cy="1250600"/>
            <a:chOff x="1004353" y="4407081"/>
            <a:chExt cx="2881172" cy="12506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353" y="4407081"/>
              <a:ext cx="2881172" cy="12506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515" y="4904118"/>
            <a:ext cx="2037450" cy="3843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630" y="8423430"/>
            <a:ext cx="2881172" cy="1250600"/>
            <a:chOff x="1010630" y="8423430"/>
            <a:chExt cx="2881172" cy="12506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630" y="8423430"/>
              <a:ext cx="2881172" cy="12506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793" y="8920463"/>
            <a:ext cx="2526431" cy="4353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4353" y="7077592"/>
            <a:ext cx="2881172" cy="1250600"/>
            <a:chOff x="1004353" y="7077592"/>
            <a:chExt cx="2881172" cy="12506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353" y="7077592"/>
              <a:ext cx="2881172" cy="12506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0511" y="7574625"/>
            <a:ext cx="2020935" cy="3843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8120" y="4469788"/>
            <a:ext cx="2147741" cy="2147711"/>
            <a:chOff x="5728120" y="4469788"/>
            <a:chExt cx="2147741" cy="21477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728150" y="4469788"/>
              <a:ext cx="2147711" cy="2147711"/>
              <a:chOff x="5728150" y="4469788"/>
              <a:chExt cx="2147711" cy="21477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5728150" y="4469788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0503" y="5325852"/>
              <a:ext cx="2031329" cy="51553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79220" y="5006782"/>
            <a:ext cx="927522" cy="9767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06003" y="5193918"/>
            <a:ext cx="734946" cy="7482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085716" y="5245186"/>
            <a:ext cx="4474051" cy="70474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76549" y="4426089"/>
            <a:ext cx="2147711" cy="2147711"/>
            <a:chOff x="14676549" y="4426089"/>
            <a:chExt cx="2147711" cy="21477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76549" y="4426089"/>
              <a:ext cx="2147711" cy="2147711"/>
              <a:chOff x="14676549" y="4426089"/>
              <a:chExt cx="2147711" cy="214771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14676549" y="4426089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28931" y="5282156"/>
              <a:ext cx="2027119" cy="5871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90839" y="6330601"/>
            <a:ext cx="8597148" cy="29126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42857" y="6004349"/>
            <a:ext cx="4248691" cy="35714"/>
            <a:chOff x="9142857" y="6004349"/>
            <a:chExt cx="4248691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142857" y="6004349"/>
              <a:ext cx="4248691" cy="3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10549709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353" y="5752919"/>
            <a:ext cx="2881172" cy="1250600"/>
            <a:chOff x="1004353" y="5752919"/>
            <a:chExt cx="2881172" cy="1250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353" y="5752919"/>
              <a:ext cx="2881172" cy="1250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050" y="6249955"/>
            <a:ext cx="2625659" cy="435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4353" y="4407081"/>
            <a:ext cx="2881172" cy="1250600"/>
            <a:chOff x="1004353" y="4407081"/>
            <a:chExt cx="2881172" cy="12506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353" y="4407081"/>
              <a:ext cx="2881172" cy="12506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515" y="4904118"/>
            <a:ext cx="2037450" cy="3843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630" y="8423430"/>
            <a:ext cx="2881172" cy="1250600"/>
            <a:chOff x="1010630" y="8423430"/>
            <a:chExt cx="2881172" cy="12506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630" y="8423430"/>
              <a:ext cx="2881172" cy="12506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793" y="8920463"/>
            <a:ext cx="2526431" cy="4353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4353" y="7077592"/>
            <a:ext cx="2881172" cy="1250600"/>
            <a:chOff x="1004353" y="7077592"/>
            <a:chExt cx="2881172" cy="12506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353" y="7077592"/>
              <a:ext cx="2881172" cy="12506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0511" y="7574625"/>
            <a:ext cx="2020935" cy="3843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728120" y="4469788"/>
            <a:ext cx="2147741" cy="2147711"/>
            <a:chOff x="5728120" y="4469788"/>
            <a:chExt cx="2147741" cy="21477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728150" y="4469788"/>
              <a:ext cx="2147711" cy="2147711"/>
              <a:chOff x="5728150" y="4469788"/>
              <a:chExt cx="2147711" cy="21477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5728150" y="4469788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80503" y="5325852"/>
              <a:ext cx="1988700" cy="5871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31779" y="5152795"/>
            <a:ext cx="927522" cy="9767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406003" y="5193918"/>
            <a:ext cx="734946" cy="7482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05093" y="5245186"/>
            <a:ext cx="3060213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676549" y="4426089"/>
            <a:ext cx="2147711" cy="2147711"/>
            <a:chOff x="14676549" y="4426089"/>
            <a:chExt cx="2147711" cy="21477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76549" y="4426089"/>
              <a:ext cx="2147711" cy="2147711"/>
              <a:chOff x="14676549" y="4426089"/>
              <a:chExt cx="2147711" cy="214771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14676549" y="4426089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44169" y="5369256"/>
              <a:ext cx="2188368" cy="3989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268478" y="7552601"/>
            <a:ext cx="12930090" cy="160894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10549709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353" y="5752919"/>
            <a:ext cx="2881172" cy="1250600"/>
            <a:chOff x="1004353" y="5752919"/>
            <a:chExt cx="2881172" cy="1250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353" y="5752919"/>
              <a:ext cx="2881172" cy="1250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041" y="6249955"/>
            <a:ext cx="2625678" cy="435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4353" y="4407081"/>
            <a:ext cx="2881172" cy="1250600"/>
            <a:chOff x="1004353" y="4407081"/>
            <a:chExt cx="2881172" cy="12506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353" y="4407081"/>
              <a:ext cx="2881172" cy="12506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515" y="4904118"/>
            <a:ext cx="2037450" cy="3843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630" y="8423430"/>
            <a:ext cx="2881172" cy="1250600"/>
            <a:chOff x="1010630" y="8423430"/>
            <a:chExt cx="2881172" cy="12506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630" y="8423430"/>
              <a:ext cx="2881172" cy="12506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793" y="8920463"/>
            <a:ext cx="2526431" cy="4353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4353" y="7077592"/>
            <a:ext cx="2881172" cy="1250600"/>
            <a:chOff x="1004353" y="7077592"/>
            <a:chExt cx="2881172" cy="12506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353" y="7077592"/>
              <a:ext cx="2881172" cy="12506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0511" y="7574625"/>
            <a:ext cx="2020935" cy="3843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469859" y="4469788"/>
            <a:ext cx="2147741" cy="2147711"/>
            <a:chOff x="5469859" y="4469788"/>
            <a:chExt cx="2147741" cy="21477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469888" y="4469788"/>
              <a:ext cx="2147711" cy="2147711"/>
              <a:chOff x="5469888" y="4469788"/>
              <a:chExt cx="2147711" cy="21477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5469888" y="4469788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22241" y="5325852"/>
              <a:ext cx="1988700" cy="5871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888467" y="5154951"/>
            <a:ext cx="927522" cy="9767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36690" y="5193918"/>
            <a:ext cx="734946" cy="7482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70556" y="5335244"/>
            <a:ext cx="5346925" cy="6960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934811" y="4426089"/>
            <a:ext cx="2147711" cy="2147711"/>
            <a:chOff x="14934811" y="4426089"/>
            <a:chExt cx="2147711" cy="21477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934811" y="4426089"/>
              <a:ext cx="2147711" cy="2147711"/>
              <a:chOff x="14934811" y="4426089"/>
              <a:chExt cx="2147711" cy="214771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14934811" y="4426089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87193" y="5282156"/>
              <a:ext cx="1953805" cy="5871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06106" y="6946377"/>
            <a:ext cx="6440832" cy="689623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706106" y="8898436"/>
            <a:ext cx="11196594" cy="77533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706106" y="7581634"/>
            <a:ext cx="8836337" cy="70474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09182" y="9523741"/>
            <a:ext cx="8388061" cy="69522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10549709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4353" y="5752919"/>
            <a:ext cx="2881172" cy="1250600"/>
            <a:chOff x="1004353" y="5752919"/>
            <a:chExt cx="2881172" cy="12506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4353" y="5752919"/>
              <a:ext cx="2881172" cy="12506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041" y="6249955"/>
            <a:ext cx="2625678" cy="4353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04353" y="4407081"/>
            <a:ext cx="2881172" cy="1250600"/>
            <a:chOff x="1004353" y="4407081"/>
            <a:chExt cx="2881172" cy="12506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4353" y="4407081"/>
              <a:ext cx="2881172" cy="125060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0515" y="4904118"/>
            <a:ext cx="2037450" cy="3843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0630" y="8423430"/>
            <a:ext cx="2881172" cy="1250600"/>
            <a:chOff x="1010630" y="8423430"/>
            <a:chExt cx="2881172" cy="12506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0630" y="8423430"/>
              <a:ext cx="2881172" cy="12506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06793" y="8920463"/>
            <a:ext cx="2526431" cy="43536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4353" y="7077592"/>
            <a:ext cx="2881172" cy="1250600"/>
            <a:chOff x="1004353" y="7077592"/>
            <a:chExt cx="2881172" cy="12506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04353" y="7077592"/>
              <a:ext cx="2881172" cy="125060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0511" y="7574625"/>
            <a:ext cx="2020935" cy="38437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81891" y="4469788"/>
            <a:ext cx="2147741" cy="2147711"/>
            <a:chOff x="5881891" y="4469788"/>
            <a:chExt cx="2147741" cy="21477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5881921" y="4469788"/>
              <a:ext cx="2147711" cy="2147711"/>
              <a:chOff x="5881921" y="4469788"/>
              <a:chExt cx="2147711" cy="21477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5881921" y="4469788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34274" y="5325461"/>
              <a:ext cx="1915595" cy="58672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085550" y="5152795"/>
            <a:ext cx="927522" cy="97674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559774" y="5193918"/>
            <a:ext cx="734946" cy="74822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58864" y="5245186"/>
            <a:ext cx="3060356" cy="60950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830320" y="4426089"/>
            <a:ext cx="2147711" cy="2147711"/>
            <a:chOff x="14830320" y="4426089"/>
            <a:chExt cx="2147711" cy="214771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830320" y="4426089"/>
              <a:ext cx="2147711" cy="2147711"/>
              <a:chOff x="14830320" y="4426089"/>
              <a:chExt cx="2147711" cy="2147711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6200000">
                <a:off x="14830320" y="4426089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96035" y="5358319"/>
              <a:ext cx="2205416" cy="4224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6205747" cy="6706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7052" y="4863763"/>
            <a:ext cx="4316499" cy="682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30384" y="5247619"/>
            <a:ext cx="8025671" cy="2896210"/>
            <a:chOff x="8030384" y="5247619"/>
            <a:chExt cx="8025671" cy="28962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0384" y="5247619"/>
              <a:ext cx="8025671" cy="28962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5622" y="6117499"/>
            <a:ext cx="3753207" cy="1156450"/>
            <a:chOff x="1325622" y="6117499"/>
            <a:chExt cx="3753207" cy="1156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5622" y="6117499"/>
              <a:ext cx="3753207" cy="11564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716453" cy="5636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7132630" cy="10806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257144"/>
            <a:ext cx="5170766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595305" y="1472580"/>
            <a:ext cx="1271427" cy="1271427"/>
            <a:chOff x="16595305" y="1472580"/>
            <a:chExt cx="1271427" cy="12714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595305" y="1472580"/>
              <a:ext cx="1271427" cy="127142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6100" y="4819630"/>
            <a:ext cx="4807575" cy="71270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50192" y="4819630"/>
            <a:ext cx="7496975" cy="7127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52509" y="6125463"/>
            <a:ext cx="7514223" cy="3011737"/>
            <a:chOff x="10352509" y="6125463"/>
            <a:chExt cx="7514223" cy="30117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1978" y="4816175"/>
              <a:ext cx="15028446" cy="602347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52509" y="6125463"/>
              <a:ext cx="7514223" cy="3011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2765" y="6100696"/>
            <a:ext cx="7410850" cy="2888150"/>
            <a:chOff x="982765" y="6100696"/>
            <a:chExt cx="7410850" cy="288815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2534147" y="4845134"/>
              <a:ext cx="14821701" cy="5776300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2765" y="6100696"/>
              <a:ext cx="7410850" cy="2888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C9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8936" y="3031879"/>
            <a:ext cx="2163149" cy="693086"/>
            <a:chOff x="8148936" y="3031879"/>
            <a:chExt cx="2163149" cy="6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80000">
              <a:off x="8148936" y="3031879"/>
              <a:ext cx="2163149" cy="6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480000">
            <a:off x="8300205" y="3154656"/>
            <a:ext cx="1985418" cy="5392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44230" y="6320973"/>
            <a:ext cx="3805651" cy="212756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947" y="4283813"/>
            <a:ext cx="12191137" cy="194979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5356373" cy="10820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092335"/>
            <a:ext cx="5534737" cy="721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8184" y="1644712"/>
            <a:ext cx="1980952" cy="1980952"/>
            <a:chOff x="15798184" y="1644712"/>
            <a:chExt cx="1980952" cy="198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8184" y="1644712"/>
              <a:ext cx="1980952" cy="19809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28154" y="5085716"/>
            <a:ext cx="5166309" cy="26257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07708" y="8184201"/>
            <a:ext cx="6171429" cy="1296000"/>
            <a:chOff x="11607708" y="8184201"/>
            <a:chExt cx="6171429" cy="129600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07708" y="8184201"/>
              <a:ext cx="6171429" cy="129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C9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148936" y="3031879"/>
            <a:ext cx="2163149" cy="693086"/>
            <a:chOff x="8148936" y="3031879"/>
            <a:chExt cx="2163149" cy="6930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480000">
              <a:off x="8148936" y="3031879"/>
              <a:ext cx="2163149" cy="6930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480000">
            <a:off x="8163574" y="3164213"/>
            <a:ext cx="2117237" cy="5392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0325" y="6353288"/>
            <a:ext cx="5383661" cy="145142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8947" y="4283813"/>
            <a:ext cx="14441794" cy="188630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5356373" cy="108205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092335"/>
            <a:ext cx="7175737" cy="702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8184" y="1644712"/>
            <a:ext cx="1980952" cy="1980952"/>
            <a:chOff x="15798184" y="1644712"/>
            <a:chExt cx="1980952" cy="19809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8184" y="1644712"/>
              <a:ext cx="1980952" cy="19809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575" y="4150458"/>
            <a:ext cx="13631043" cy="29126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721242" y="6525493"/>
            <a:ext cx="5292526" cy="3514487"/>
            <a:chOff x="6721242" y="6525493"/>
            <a:chExt cx="5292526" cy="351448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1242" y="6525493"/>
              <a:ext cx="5292526" cy="35144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052" y="3092335"/>
            <a:ext cx="7175737" cy="7029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8184" y="1644712"/>
            <a:ext cx="1980952" cy="1980952"/>
            <a:chOff x="15798184" y="1644712"/>
            <a:chExt cx="1980952" cy="19809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8184" y="1644712"/>
              <a:ext cx="1980952" cy="19809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481" y="1839250"/>
            <a:ext cx="5356373" cy="10820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575" y="4566677"/>
            <a:ext cx="6717262" cy="10158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193" y="5142857"/>
            <a:ext cx="6171429" cy="4592269"/>
            <a:chOff x="754193" y="5142857"/>
            <a:chExt cx="6171429" cy="45922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193" y="5142857"/>
              <a:ext cx="6171429" cy="459226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5239" y="4566677"/>
            <a:ext cx="8063958" cy="1007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142857"/>
            <a:ext cx="7093263" cy="4939951"/>
            <a:chOff x="9142857" y="5142857"/>
            <a:chExt cx="7093263" cy="49399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5142857"/>
              <a:ext cx="7093263" cy="49399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89723" y="6156280"/>
            <a:ext cx="6289917" cy="4129434"/>
            <a:chOff x="6289723" y="6156280"/>
            <a:chExt cx="6289917" cy="4129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9723" y="6156280"/>
              <a:ext cx="6289917" cy="412943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092335"/>
            <a:ext cx="4103794" cy="6706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98184" y="1644712"/>
            <a:ext cx="1980952" cy="1980952"/>
            <a:chOff x="15798184" y="1644712"/>
            <a:chExt cx="1980952" cy="19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8184" y="1644712"/>
              <a:ext cx="1980952" cy="19809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481" y="1839250"/>
            <a:ext cx="5356373" cy="10820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715" y="3688135"/>
            <a:ext cx="13185900" cy="21586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052" y="3092335"/>
            <a:ext cx="4103794" cy="670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8184" y="1644712"/>
            <a:ext cx="1980952" cy="1980952"/>
            <a:chOff x="15798184" y="1644712"/>
            <a:chExt cx="1980952" cy="19809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8184" y="1644712"/>
              <a:ext cx="1980952" cy="19809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481" y="1839250"/>
            <a:ext cx="5356373" cy="10820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575" y="4566677"/>
            <a:ext cx="6717262" cy="10158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5239" y="4566677"/>
            <a:ext cx="8063958" cy="1007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5142857"/>
            <a:ext cx="7804891" cy="5103720"/>
            <a:chOff x="9142857" y="5142857"/>
            <a:chExt cx="7804891" cy="510372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5142857"/>
              <a:ext cx="7804891" cy="51037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54193" y="5026993"/>
            <a:ext cx="7689538" cy="4125621"/>
            <a:chOff x="754193" y="5026993"/>
            <a:chExt cx="7689538" cy="412562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4193" y="5026993"/>
              <a:ext cx="7689538" cy="41256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052" y="3092335"/>
            <a:ext cx="2947175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8184" y="1644712"/>
            <a:ext cx="1980952" cy="1980952"/>
            <a:chOff x="15798184" y="1644712"/>
            <a:chExt cx="1980952" cy="19809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8184" y="1644712"/>
              <a:ext cx="1980952" cy="19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40786" y="6640515"/>
            <a:ext cx="7247874" cy="2771070"/>
            <a:chOff x="9540786" y="6640515"/>
            <a:chExt cx="7247874" cy="277107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0786" y="6640515"/>
              <a:ext cx="7247874" cy="277107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481" y="1839250"/>
            <a:ext cx="5356373" cy="10820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6575" y="4231049"/>
            <a:ext cx="12954510" cy="215867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052" y="3092335"/>
            <a:ext cx="2947175" cy="6992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8184" y="1644712"/>
            <a:ext cx="1980952" cy="1980952"/>
            <a:chOff x="15798184" y="1644712"/>
            <a:chExt cx="1980952" cy="19809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8184" y="1644712"/>
              <a:ext cx="1980952" cy="19809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8481" y="1839250"/>
            <a:ext cx="5356373" cy="108205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06575" y="4566677"/>
            <a:ext cx="6717262" cy="10158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5239" y="4566677"/>
            <a:ext cx="8063958" cy="100791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193" y="5439691"/>
            <a:ext cx="8113664" cy="3658214"/>
            <a:chOff x="754193" y="5439691"/>
            <a:chExt cx="8113664" cy="36582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4193" y="5439691"/>
              <a:ext cx="8113664" cy="3658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33333" y="5439691"/>
            <a:ext cx="8491386" cy="4411666"/>
            <a:chOff x="9333333" y="5439691"/>
            <a:chExt cx="8491386" cy="441166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33333" y="5439691"/>
              <a:ext cx="8491386" cy="44116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7052" y="3035192"/>
            <a:ext cx="2863013" cy="6706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8184" y="1644712"/>
            <a:ext cx="1980952" cy="1980952"/>
            <a:chOff x="15798184" y="1644712"/>
            <a:chExt cx="1980952" cy="19809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8184" y="1644712"/>
              <a:ext cx="1980952" cy="19809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91420" y="7303319"/>
            <a:ext cx="7094294" cy="2982395"/>
            <a:chOff x="11191420" y="7303319"/>
            <a:chExt cx="7094294" cy="29823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91420" y="7303319"/>
              <a:ext cx="7094294" cy="29823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481" y="1839250"/>
            <a:ext cx="5356373" cy="10820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29478" y="4648487"/>
            <a:ext cx="15854252" cy="25356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142857" y="5142857"/>
            <a:ext cx="7947147" cy="4810065"/>
            <a:chOff x="9142857" y="5142857"/>
            <a:chExt cx="7947147" cy="48100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2857" y="5142857"/>
              <a:ext cx="7947147" cy="48100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035192"/>
            <a:ext cx="2863013" cy="67067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798184" y="1644712"/>
            <a:ext cx="1980952" cy="1980952"/>
            <a:chOff x="15798184" y="1644712"/>
            <a:chExt cx="1980952" cy="198095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8184" y="1644712"/>
              <a:ext cx="1980952" cy="198095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8481" y="1839250"/>
            <a:ext cx="5356373" cy="108205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6575" y="4566677"/>
            <a:ext cx="6717262" cy="101587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5239" y="4490487"/>
            <a:ext cx="8063958" cy="10079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92165" y="5142857"/>
            <a:ext cx="6963013" cy="5142857"/>
            <a:chOff x="892165" y="5142857"/>
            <a:chExt cx="6963013" cy="514285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2165" y="5142857"/>
              <a:ext cx="6963013" cy="514285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5142857"/>
            <a:ext cx="5127043" cy="900359"/>
            <a:chOff x="9142857" y="5142857"/>
            <a:chExt cx="5127043" cy="9003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42857" y="5142857"/>
              <a:ext cx="5127043" cy="90035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5947978"/>
            <a:ext cx="7645803" cy="4004944"/>
            <a:chOff x="9142857" y="5947978"/>
            <a:chExt cx="7645803" cy="400494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5947978"/>
              <a:ext cx="7645803" cy="40049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5853040" cy="9853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035192"/>
            <a:ext cx="7036385" cy="7213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4484" y="1617989"/>
            <a:ext cx="1741010" cy="1741010"/>
            <a:chOff x="15794484" y="1617989"/>
            <a:chExt cx="1741010" cy="17410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4484" y="1617989"/>
              <a:ext cx="1741010" cy="17410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528" y="4054773"/>
            <a:ext cx="4317051" cy="64328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8955" y="5142857"/>
            <a:ext cx="4632273" cy="2250709"/>
            <a:chOff x="1058955" y="5142857"/>
            <a:chExt cx="4632273" cy="22507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8955" y="5142857"/>
              <a:ext cx="4632273" cy="22507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8955" y="7992523"/>
            <a:ext cx="4689416" cy="2247819"/>
            <a:chOff x="1058955" y="7992523"/>
            <a:chExt cx="4689416" cy="224781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8955" y="7992523"/>
              <a:ext cx="4689416" cy="22478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32391" y="5142857"/>
            <a:ext cx="4580651" cy="2250709"/>
            <a:chOff x="7832391" y="5142857"/>
            <a:chExt cx="4580651" cy="22507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2391" y="5142857"/>
              <a:ext cx="4580651" cy="225070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89534" y="7969836"/>
            <a:ext cx="4694937" cy="2293192"/>
            <a:chOff x="7889534" y="7969836"/>
            <a:chExt cx="4694937" cy="229319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89534" y="7969836"/>
              <a:ext cx="4694937" cy="229319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6045" y="4863763"/>
            <a:ext cx="1690653" cy="45554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20861" y="7647429"/>
            <a:ext cx="2524901" cy="45554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794296" y="4714296"/>
            <a:ext cx="959082" cy="50474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94296" y="7778239"/>
            <a:ext cx="1755196" cy="50474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5853040" cy="985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4484" y="1617989"/>
            <a:ext cx="1741010" cy="1741010"/>
            <a:chOff x="15794484" y="1617989"/>
            <a:chExt cx="1741010" cy="1741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94484" y="1617989"/>
              <a:ext cx="1741010" cy="1741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9510" y="5142857"/>
            <a:ext cx="10104762" cy="4736607"/>
            <a:chOff x="829510" y="5142857"/>
            <a:chExt cx="10104762" cy="47366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510" y="5142857"/>
              <a:ext cx="10104762" cy="473660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7528" y="4128601"/>
            <a:ext cx="2447870" cy="70042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7052" y="3035192"/>
            <a:ext cx="7036385" cy="7213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4670" y="6386255"/>
            <a:ext cx="10189603" cy="511634"/>
            <a:chOff x="744670" y="6386255"/>
            <a:chExt cx="10189603" cy="51163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4670" y="6386255"/>
              <a:ext cx="10189603" cy="511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9" y="474037"/>
            <a:ext cx="7499024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8554935" cy="10499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1150" y="4117022"/>
            <a:ext cx="15801203" cy="81462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0197" y="6621868"/>
            <a:ext cx="648013" cy="56708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73706" y="6621859"/>
            <a:ext cx="7260813" cy="16187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61150" y="5672227"/>
            <a:ext cx="4884736" cy="81903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013" y="9451601"/>
            <a:ext cx="9400901" cy="7714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514049" y="5336634"/>
            <a:ext cx="8112240" cy="3756178"/>
            <a:chOff x="9514049" y="5336634"/>
            <a:chExt cx="8112240" cy="375617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14049" y="5336634"/>
              <a:ext cx="8112240" cy="375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3186" y="1557937"/>
            <a:ext cx="1173103" cy="1285803"/>
            <a:chOff x="16453186" y="1557937"/>
            <a:chExt cx="1173103" cy="128580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53186" y="1557937"/>
              <a:ext cx="1173103" cy="1285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5853040" cy="98537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3241" y="4396993"/>
            <a:ext cx="2147711" cy="2147711"/>
            <a:chOff x="373241" y="4396993"/>
            <a:chExt cx="2147711" cy="21477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73241" y="4396993"/>
              <a:ext cx="2147711" cy="2147711"/>
              <a:chOff x="373241" y="4396993"/>
              <a:chExt cx="2147711" cy="2147711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16200000">
                <a:off x="373241" y="4396993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148" y="5307350"/>
              <a:ext cx="1474539" cy="4549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97600" y="4396993"/>
            <a:ext cx="2147715" cy="2147711"/>
            <a:chOff x="3097600" y="4396993"/>
            <a:chExt cx="2147715" cy="21477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097604" y="4396993"/>
              <a:ext cx="2147711" cy="2147711"/>
              <a:chOff x="3097604" y="4396993"/>
              <a:chExt cx="2147711" cy="2147711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3097604" y="4396993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59506" y="5116880"/>
              <a:ext cx="1722768" cy="8407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38979" y="4932975"/>
            <a:ext cx="734946" cy="74822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291400" y="4396993"/>
            <a:ext cx="2147712" cy="2147711"/>
            <a:chOff x="6291400" y="4396993"/>
            <a:chExt cx="2147712" cy="214771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291401" y="4396993"/>
              <a:ext cx="2147711" cy="2147711"/>
              <a:chOff x="6291401" y="4396993"/>
              <a:chExt cx="2147711" cy="2147711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6291401" y="4396993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53306" y="5307348"/>
              <a:ext cx="1838206" cy="45494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612569" y="4932975"/>
            <a:ext cx="734946" cy="74822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-245383" y="5415152"/>
            <a:ext cx="3367606" cy="92857"/>
            <a:chOff x="-245383" y="5415152"/>
            <a:chExt cx="3367606" cy="92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640000">
              <a:off x="-245383" y="5415152"/>
              <a:ext cx="3367606" cy="9285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66381" y="4396993"/>
            <a:ext cx="2147740" cy="2147711"/>
            <a:chOff x="9466381" y="4396993"/>
            <a:chExt cx="2147740" cy="214771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466410" y="4396993"/>
              <a:ext cx="2147711" cy="2147711"/>
              <a:chOff x="9466410" y="4396993"/>
              <a:chExt cx="2147711" cy="214771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9466410" y="4396993"/>
                <a:ext cx="2147711" cy="214771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28287" y="5307352"/>
              <a:ext cx="1802358" cy="45494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94484" y="1617989"/>
            <a:ext cx="1741010" cy="1741010"/>
            <a:chOff x="15794484" y="1617989"/>
            <a:chExt cx="1741010" cy="174101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94484" y="1617989"/>
              <a:ext cx="1741010" cy="17410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55406" y="5142857"/>
            <a:ext cx="1609366" cy="1010660"/>
            <a:chOff x="12155406" y="5142857"/>
            <a:chExt cx="1609366" cy="101066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55406" y="5142857"/>
              <a:ext cx="1609366" cy="101066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97052" y="3035192"/>
            <a:ext cx="4724061" cy="6927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31525" y="4299161"/>
            <a:ext cx="3042576" cy="9499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741041" y="4184194"/>
            <a:ext cx="2573310" cy="2573310"/>
            <a:chOff x="14741041" y="4184194"/>
            <a:chExt cx="2573310" cy="257331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741041" y="4184194"/>
              <a:ext cx="2573310" cy="257331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080777" y="5095239"/>
            <a:ext cx="1917376" cy="9319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5853040" cy="9853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2" y="3035192"/>
            <a:ext cx="4724061" cy="69279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4484" y="1617989"/>
            <a:ext cx="1741010" cy="1741010"/>
            <a:chOff x="15794484" y="1617989"/>
            <a:chExt cx="1741010" cy="17410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794484" y="1617989"/>
              <a:ext cx="1741010" cy="17410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57770" y="3868511"/>
            <a:ext cx="5726174" cy="6171429"/>
            <a:chOff x="1357770" y="3868511"/>
            <a:chExt cx="5726174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7770" y="3868511"/>
              <a:ext cx="572617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481" y="1839250"/>
            <a:ext cx="3315735" cy="11428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798184" y="1463056"/>
            <a:ext cx="1723810" cy="1723810"/>
            <a:chOff x="15798184" y="1463056"/>
            <a:chExt cx="1723810" cy="17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98184" y="1463056"/>
              <a:ext cx="1723810" cy="172381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4193" y="4947048"/>
            <a:ext cx="2225711" cy="2099250"/>
            <a:chOff x="754193" y="4947048"/>
            <a:chExt cx="2225711" cy="20992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193" y="4947048"/>
              <a:ext cx="2225711" cy="20992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1656" y="7414348"/>
            <a:ext cx="11171928" cy="14239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481" y="1839250"/>
            <a:ext cx="3315735" cy="11428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6575" y="3857725"/>
            <a:ext cx="11047491" cy="9499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623667" y="7183967"/>
            <a:ext cx="2010098" cy="2010098"/>
            <a:chOff x="12623667" y="7183967"/>
            <a:chExt cx="2010098" cy="20100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23667" y="7183967"/>
              <a:ext cx="2010098" cy="20100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798184" y="1463056"/>
            <a:ext cx="1723810" cy="1723810"/>
            <a:chOff x="15798184" y="1463056"/>
            <a:chExt cx="1723810" cy="17238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798184" y="1463056"/>
              <a:ext cx="1723810" cy="17238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98379" y="5717310"/>
            <a:ext cx="9159375" cy="7388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279906" y="474037"/>
            <a:ext cx="6147367" cy="4857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C9C9C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119463" y="4454187"/>
            <a:ext cx="10309747" cy="1779074"/>
            <a:chOff x="4119463" y="4454187"/>
            <a:chExt cx="10309747" cy="17790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9463" y="4454187"/>
              <a:ext cx="10309747" cy="17790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7058" y="4453592"/>
            <a:ext cx="11041947" cy="1941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9" y="474037"/>
            <a:ext cx="7499024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8554935" cy="10499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4848" y="3844449"/>
            <a:ext cx="7012412" cy="80172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4371" y="4817859"/>
            <a:ext cx="648013" cy="5670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07887" y="4817859"/>
            <a:ext cx="5958051" cy="70478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618349" y="6727273"/>
            <a:ext cx="9049017" cy="2224262"/>
            <a:chOff x="4618349" y="6727273"/>
            <a:chExt cx="9049017" cy="222426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18349" y="6727273"/>
              <a:ext cx="9049017" cy="22242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53186" y="1557937"/>
            <a:ext cx="1173103" cy="1285803"/>
            <a:chOff x="16453186" y="1557937"/>
            <a:chExt cx="1173103" cy="12858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3186" y="1557937"/>
              <a:ext cx="1173103" cy="12858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9" y="474037"/>
            <a:ext cx="7499024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6585363" cy="10499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45670" y="3533683"/>
            <a:ext cx="1742405" cy="5284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099513" y="3379856"/>
            <a:ext cx="629188" cy="66179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40205" y="3379856"/>
            <a:ext cx="629188" cy="661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4213" y="2921767"/>
            <a:ext cx="1835589" cy="1835589"/>
            <a:chOff x="10554213" y="2921767"/>
            <a:chExt cx="1835589" cy="18355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54213" y="2921767"/>
              <a:ext cx="1835589" cy="1835589"/>
              <a:chOff x="10554213" y="2921767"/>
              <a:chExt cx="1835589" cy="183558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10554213" y="2921767"/>
                <a:ext cx="1835589" cy="1835589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25644" y="3579866"/>
              <a:ext cx="1570045" cy="59634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38051" y="3379856"/>
            <a:ext cx="629188" cy="6617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67774" y="2921767"/>
            <a:ext cx="1835619" cy="1835589"/>
            <a:chOff x="13267774" y="2921767"/>
            <a:chExt cx="1835619" cy="183558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267804" y="2921767"/>
              <a:ext cx="1835589" cy="1835589"/>
              <a:chOff x="13267804" y="2921767"/>
              <a:chExt cx="1835589" cy="183558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6200000">
                <a:off x="13267804" y="2921767"/>
                <a:ext cx="1835589" cy="183558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39204" y="3722716"/>
              <a:ext cx="1314054" cy="3520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78004" y="3560457"/>
            <a:ext cx="1678671" cy="5142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5194" y="3359750"/>
            <a:ext cx="797974" cy="8229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2292" y="4757356"/>
            <a:ext cx="16595743" cy="385501"/>
            <a:chOff x="462292" y="4757356"/>
            <a:chExt cx="16595743" cy="38550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62292" y="4757356"/>
              <a:ext cx="16595743" cy="38550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805520" y="1404679"/>
            <a:ext cx="1096609" cy="1096609"/>
            <a:chOff x="16805520" y="1404679"/>
            <a:chExt cx="1096609" cy="109660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805520" y="1404679"/>
              <a:ext cx="1096609" cy="10966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27386" y="5299413"/>
            <a:ext cx="16630942" cy="4386147"/>
            <a:chOff x="827386" y="5299413"/>
            <a:chExt cx="16630942" cy="438614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7386" y="5299413"/>
              <a:ext cx="16630942" cy="43861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25670" y="2923308"/>
            <a:ext cx="1834049" cy="1834048"/>
            <a:chOff x="7825670" y="2923308"/>
            <a:chExt cx="1834049" cy="1834048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825670" y="2923308"/>
              <a:ext cx="1834048" cy="1834048"/>
              <a:chOff x="7825670" y="2923308"/>
              <a:chExt cx="1834048" cy="1834048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6200000">
                <a:off x="7825670" y="2923308"/>
                <a:ext cx="1834048" cy="1834048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797099" y="3580599"/>
              <a:ext cx="1706702" cy="5963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9" y="474037"/>
            <a:ext cx="7499024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6585363" cy="10499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9513" y="3379856"/>
            <a:ext cx="629188" cy="6617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40205" y="3379856"/>
            <a:ext cx="629188" cy="661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554213" y="2921767"/>
            <a:ext cx="1835589" cy="1835589"/>
            <a:chOff x="10554213" y="2921767"/>
            <a:chExt cx="1835589" cy="183558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554213" y="2921767"/>
              <a:ext cx="1835589" cy="1835589"/>
              <a:chOff x="10554213" y="2921767"/>
              <a:chExt cx="1835589" cy="183558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10554213" y="2921767"/>
                <a:ext cx="1835589" cy="1835589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25644" y="3579866"/>
              <a:ext cx="1570045" cy="59634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38051" y="3379856"/>
            <a:ext cx="629188" cy="6617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67774" y="2921767"/>
            <a:ext cx="1835619" cy="1835589"/>
            <a:chOff x="13267774" y="2921767"/>
            <a:chExt cx="1835619" cy="183558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267804" y="2921767"/>
              <a:ext cx="1835589" cy="1835589"/>
              <a:chOff x="13267804" y="2921767"/>
              <a:chExt cx="1835589" cy="183558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3267804" y="2921767"/>
                <a:ext cx="1835589" cy="1835589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9204" y="3722716"/>
              <a:ext cx="1314054" cy="3520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78004" y="3560457"/>
            <a:ext cx="1678671" cy="5142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05194" y="3359750"/>
            <a:ext cx="797974" cy="8229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24564" y="2921767"/>
            <a:ext cx="1835589" cy="1835589"/>
            <a:chOff x="7824564" y="2921767"/>
            <a:chExt cx="1835589" cy="183558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824564" y="2921767"/>
              <a:ext cx="1835589" cy="1835589"/>
              <a:chOff x="7824564" y="2921767"/>
              <a:chExt cx="1835589" cy="183558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7824564" y="2921767"/>
                <a:ext cx="1835589" cy="1835589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95993" y="3579868"/>
              <a:ext cx="1707378" cy="5963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2292" y="4757356"/>
            <a:ext cx="16595743" cy="385501"/>
            <a:chOff x="462292" y="4757356"/>
            <a:chExt cx="16595743" cy="3855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2292" y="4757356"/>
              <a:ext cx="16595743" cy="3855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7277" y="5095239"/>
            <a:ext cx="16790349" cy="48519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805520" y="1404679"/>
            <a:ext cx="1096609" cy="1096609"/>
            <a:chOff x="16805520" y="1404679"/>
            <a:chExt cx="1096609" cy="10966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05520" y="1404679"/>
              <a:ext cx="1096609" cy="10966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45670" y="3533683"/>
            <a:ext cx="1742405" cy="5284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9909" y="474037"/>
            <a:ext cx="7499024" cy="48574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8481" y="1839250"/>
            <a:ext cx="6585363" cy="104992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1227" y="3381012"/>
            <a:ext cx="628955" cy="6612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25670" y="2923308"/>
            <a:ext cx="1834049" cy="1834048"/>
            <a:chOff x="7825670" y="2923308"/>
            <a:chExt cx="1834049" cy="183404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825670" y="2923308"/>
              <a:ext cx="1834048" cy="1834048"/>
              <a:chOff x="7825670" y="2923308"/>
              <a:chExt cx="1834048" cy="1834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7825670" y="2923308"/>
                <a:ext cx="1834048" cy="1834048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97099" y="3580599"/>
              <a:ext cx="1706702" cy="59634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9704" y="3381012"/>
            <a:ext cx="628955" cy="66125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35202" y="3381012"/>
            <a:ext cx="628955" cy="6612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264313" y="2923308"/>
            <a:ext cx="1834078" cy="1834048"/>
            <a:chOff x="13264313" y="2923308"/>
            <a:chExt cx="1834078" cy="183404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264343" y="2923308"/>
              <a:ext cx="1834048" cy="1834048"/>
              <a:chOff x="13264343" y="2923308"/>
              <a:chExt cx="1834048" cy="1834048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3264343" y="2923308"/>
                <a:ext cx="1834048" cy="1834048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35742" y="3723447"/>
              <a:ext cx="1313216" cy="352035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78004" y="3561422"/>
            <a:ext cx="1679519" cy="5142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09001" y="3360923"/>
            <a:ext cx="797674" cy="8222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553029" y="2923308"/>
            <a:ext cx="1834048" cy="1834048"/>
            <a:chOff x="10553029" y="2923308"/>
            <a:chExt cx="1834048" cy="18340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553029" y="2923308"/>
              <a:ext cx="1834048" cy="1834048"/>
              <a:chOff x="10553029" y="2923308"/>
              <a:chExt cx="1834048" cy="18340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16200000">
                <a:off x="10553029" y="2923308"/>
                <a:ext cx="1834048" cy="18340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24460" y="3580596"/>
              <a:ext cx="1569197" cy="5963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2292" y="4757356"/>
            <a:ext cx="16595743" cy="385501"/>
            <a:chOff x="462292" y="4757356"/>
            <a:chExt cx="16595743" cy="38550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2292" y="4757356"/>
              <a:ext cx="16595743" cy="385501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2506" y="5914287"/>
            <a:ext cx="10607291" cy="14831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6805520" y="1404679"/>
            <a:ext cx="1096609" cy="1096609"/>
            <a:chOff x="16805520" y="1404679"/>
            <a:chExt cx="1096609" cy="109660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805520" y="1404679"/>
              <a:ext cx="1096609" cy="1096609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45670" y="3533683"/>
            <a:ext cx="1742405" cy="5284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56432" y="6546981"/>
            <a:ext cx="2745696" cy="2437009"/>
            <a:chOff x="15156432" y="6546981"/>
            <a:chExt cx="2745696" cy="243700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6432" y="6546981"/>
              <a:ext cx="2745696" cy="243700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79909" y="474037"/>
            <a:ext cx="7499024" cy="4857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33333" y="1156587"/>
            <a:ext cx="19352381" cy="47085"/>
            <a:chOff x="-533333" y="1156587"/>
            <a:chExt cx="19352381" cy="4708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33333" y="1156587"/>
              <a:ext cx="19352381" cy="4708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8481" y="1839250"/>
            <a:ext cx="6585363" cy="104992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00984" y="3380849"/>
            <a:ext cx="628988" cy="6613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25513" y="2923090"/>
            <a:ext cx="1834267" cy="1834267"/>
            <a:chOff x="7825513" y="2923090"/>
            <a:chExt cx="1834267" cy="183426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825513" y="2923090"/>
              <a:ext cx="1834267" cy="1834267"/>
              <a:chOff x="7825513" y="2923090"/>
              <a:chExt cx="1834267" cy="183426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7825513" y="2923090"/>
                <a:ext cx="1834267" cy="183426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96942" y="3580496"/>
              <a:ext cx="1706702" cy="59634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9775" y="3380849"/>
            <a:ext cx="628988" cy="6613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553196" y="2923090"/>
            <a:ext cx="1834267" cy="1834267"/>
            <a:chOff x="10553196" y="2923090"/>
            <a:chExt cx="1834267" cy="18342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0553196" y="2923090"/>
              <a:ext cx="1834267" cy="1834267"/>
              <a:chOff x="10553196" y="2923090"/>
              <a:chExt cx="1834267" cy="183426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10553196" y="2923090"/>
                <a:ext cx="1834267" cy="183426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24628" y="3580493"/>
              <a:ext cx="1569369" cy="5963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535605" y="3380849"/>
            <a:ext cx="628988" cy="66133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278004" y="3561285"/>
            <a:ext cx="1679233" cy="51427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08462" y="3360757"/>
            <a:ext cx="797716" cy="82239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64803" y="2923090"/>
            <a:ext cx="1834296" cy="1834267"/>
            <a:chOff x="13264803" y="2923090"/>
            <a:chExt cx="1834296" cy="183426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264833" y="2923090"/>
              <a:ext cx="1834267" cy="1834267"/>
              <a:chOff x="13264833" y="2923090"/>
              <a:chExt cx="1834267" cy="1834267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-16200000">
                <a:off x="13264833" y="2923090"/>
                <a:ext cx="1834267" cy="1834267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36233" y="3723344"/>
              <a:ext cx="1313388" cy="3520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62292" y="4757356"/>
            <a:ext cx="16595743" cy="385501"/>
            <a:chOff x="462292" y="4757356"/>
            <a:chExt cx="16595743" cy="3855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2292" y="4757356"/>
              <a:ext cx="16595743" cy="38550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5535" y="6280316"/>
            <a:ext cx="2243766" cy="135984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805520" y="1404679"/>
            <a:ext cx="1096609" cy="1096609"/>
            <a:chOff x="16805520" y="1404679"/>
            <a:chExt cx="1096609" cy="109660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6805520" y="1404679"/>
              <a:ext cx="1096609" cy="1096609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645670" y="3533683"/>
            <a:ext cx="1742405" cy="5284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84617" y="7483503"/>
            <a:ext cx="11849204" cy="16890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2022-12-16T13:34:03Z</dcterms:created>
  <dcterms:modified xsi:type="dcterms:W3CDTF">2022-12-16T13:34:03Z</dcterms:modified>
</cp:coreProperties>
</file>